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9a310a84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9a310a84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9a310a8459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9a310a8459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9a310a845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9a310a845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9a310a8459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9a310a845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a310a8459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9a310a845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9a310a8459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9a310a8459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1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