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941f27c185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941f27c185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162196a542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162196a542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162196a542d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162196a542d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162196a542d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162196a542d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1941f27c185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1941f27c185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1941f27c185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1941f27c185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oogle Shape;59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Google Shape;64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228226" cy="51908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Google Shape;74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