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29fc86b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29fc86b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29fc86bc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29fc86bc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29fc86bc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229fc86bc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29fc86bc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29fc86bc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29fc86bc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229fc86bc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