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27a7e8a2b4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27a7e8a2b4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27a7e8a2b4d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27a7e8a2b4d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7a7e8a2b4d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27a7e8a2b4d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7a7e8a2b4d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7a7e8a2b4d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7a7e8a2b4d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27a7e8a2b4d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7a7e8a2b4d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7a7e8a2b4d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7a7e8a2b4d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27a7e8a2b4d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7a7e8a2b4d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27a7e8a2b4d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8325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