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673da0b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673da0b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8986b88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8986b88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8986b88f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8986b88f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8986b88f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8986b88f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8986b88f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8986b88f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