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1b85f68a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1b85f68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ce326cb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bce326cb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ce326cb3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bce326cb3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1b85f68a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1b85f68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ce326cb3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ce326cb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ce326cb3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ce326cb3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bce326cb3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bce326cb3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1b85f68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1b85f68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